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DE55C0-A0E0-442C-BA28-61FE01ECBF58}">
  <a:tblStyle styleId="{84DE55C0-A0E0-442C-BA28-61FE01ECBF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418" y="10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1pPr>
            <a:lvl2pPr lvl="1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/>
            </a:lvl2pPr>
            <a:lvl3pPr lvl="2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/>
            </a:lvl3pPr>
            <a:lvl4pPr lvl="3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4pPr>
            <a:lvl5pPr lvl="4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5pPr>
            <a:lvl6pPr lvl="5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6pPr>
            <a:lvl7pPr lvl="6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7pPr>
            <a:lvl8pPr lvl="7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8pPr>
            <a:lvl9pPr lvl="8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558310" y="11917631"/>
            <a:ext cx="27158594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6792642" y="17151963"/>
            <a:ext cx="36274211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6452763" y="10813091"/>
            <a:ext cx="36274211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None/>
              <a:defRPr sz="662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1382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1pPr>
            <a:lvl2pPr marL="914400" lvl="1" indent="-817308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Char char="•"/>
              <a:defRPr sz="9271"/>
            </a:lvl2pPr>
            <a:lvl3pPr marL="1371600" lvl="2" indent="-733171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3pPr>
            <a:lvl4pPr marL="1828800" lvl="3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4pPr>
            <a:lvl5pPr marL="2286000" lvl="4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5pPr>
            <a:lvl6pPr marL="2743200" lvl="5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6pPr>
            <a:lvl7pPr marL="3200400" lvl="6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7pPr>
            <a:lvl8pPr marL="3657600" lvl="7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8pPr>
            <a:lvl9pPr marL="4114800" lvl="8" indent="-649096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ubmission@bbcbrazil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A015DB4-38BB-1CE7-C87D-6FFFA17D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38"/>
            <a:ext cx="30275213" cy="3701563"/>
          </a:xfrm>
          <a:prstGeom prst="rect">
            <a:avLst/>
          </a:prstGeom>
        </p:spPr>
      </p:pic>
      <p:sp>
        <p:nvSpPr>
          <p:cNvPr id="89" name="Google Shape;89;p13"/>
          <p:cNvSpPr txBox="1"/>
          <p:nvPr/>
        </p:nvSpPr>
        <p:spPr>
          <a:xfrm>
            <a:off x="5457685" y="5580206"/>
            <a:ext cx="19681500" cy="2862900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Maria C. da Silva¹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João B. Pereira¹; José Lima²; Gabriela M. C. Duarte² 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presenter's name must be underlined)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maria@gmail.com  (</a:t>
            </a:r>
            <a:r>
              <a:rPr lang="en-US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author's e-mail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Federal University of São Carlos, Forest Engineering, Sorocaba, Brazil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Faculty of Engineering of  Sorocaba, Chemistry Engineering, Sorocaba, Brazil</a:t>
            </a:r>
            <a:endParaRPr lang="en-US"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5289144" y="3364435"/>
            <a:ext cx="19850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(CAPITAL LETTERS, TIMES NEW ROMAN, BOLD, SIZE 66, CENTERED)</a:t>
            </a:r>
            <a:endParaRPr lang="en-US" sz="6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517755" y="15157819"/>
            <a:ext cx="14328000" cy="900000"/>
          </a:xfrm>
          <a:prstGeom prst="roundRect">
            <a:avLst>
              <a:gd name="adj" fmla="val 16667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AND METHODS</a:t>
            </a:r>
            <a:endParaRPr lang="en-US" dirty="0"/>
          </a:p>
        </p:txBody>
      </p:sp>
      <p:sp>
        <p:nvSpPr>
          <p:cNvPr id="93" name="Google Shape;93;p13"/>
          <p:cNvSpPr/>
          <p:nvPr/>
        </p:nvSpPr>
        <p:spPr>
          <a:xfrm>
            <a:off x="15439213" y="30759553"/>
            <a:ext cx="14328000" cy="900000"/>
          </a:xfrm>
          <a:prstGeom prst="roundRect">
            <a:avLst>
              <a:gd name="adj" fmla="val 16667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lang="en-US" dirty="0"/>
          </a:p>
        </p:txBody>
      </p:sp>
      <p:sp>
        <p:nvSpPr>
          <p:cNvPr id="95" name="Google Shape;95;p13"/>
          <p:cNvSpPr/>
          <p:nvPr/>
        </p:nvSpPr>
        <p:spPr>
          <a:xfrm>
            <a:off x="15462416" y="36132464"/>
            <a:ext cx="14328000" cy="900000"/>
          </a:xfrm>
          <a:prstGeom prst="roundRect">
            <a:avLst>
              <a:gd name="adj" fmla="val 16667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ACKNOWLEDGMENTS</a:t>
            </a:r>
            <a:endParaRPr lang="en-US" dirty="0"/>
          </a:p>
        </p:txBody>
      </p:sp>
      <p:sp>
        <p:nvSpPr>
          <p:cNvPr id="96" name="Google Shape;96;p13"/>
          <p:cNvSpPr/>
          <p:nvPr/>
        </p:nvSpPr>
        <p:spPr>
          <a:xfrm>
            <a:off x="15513981" y="31693218"/>
            <a:ext cx="14242119" cy="1134377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Times New Roman, font size 44, justified.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lang="en-US" dirty="0"/>
          </a:p>
        </p:txBody>
      </p:sp>
      <p:sp>
        <p:nvSpPr>
          <p:cNvPr id="97" name="Google Shape;97;p13"/>
          <p:cNvSpPr/>
          <p:nvPr/>
        </p:nvSpPr>
        <p:spPr>
          <a:xfrm>
            <a:off x="464025" y="8791332"/>
            <a:ext cx="14328000" cy="900000"/>
          </a:xfrm>
          <a:prstGeom prst="roundRect">
            <a:avLst>
              <a:gd name="adj" fmla="val 16667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lang="en-US" dirty="0"/>
          </a:p>
        </p:txBody>
      </p:sp>
      <p:sp>
        <p:nvSpPr>
          <p:cNvPr id="98" name="Google Shape;98;p13"/>
          <p:cNvSpPr/>
          <p:nvPr/>
        </p:nvSpPr>
        <p:spPr>
          <a:xfrm>
            <a:off x="15623003" y="9746078"/>
            <a:ext cx="14232725" cy="1447524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Times New Roman, font size 44, justified. Figures and tables are allowed. </a:t>
            </a:r>
            <a:endParaRPr lang="en-US"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17826006" y="26303739"/>
            <a:ext cx="10846800" cy="5850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 Times New Roman, font size 32, centered. </a:t>
            </a:r>
            <a:endParaRPr lang="en-US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71499" y="9697999"/>
            <a:ext cx="14216555" cy="5035114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Times New Roman, font size 44, justified. Figures and tables are allowed.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 poster must have dimensions of 0.90 m (width) x 1.20 m (height).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 sessions titles can change position as needed. </a:t>
            </a:r>
          </a:p>
        </p:txBody>
      </p:sp>
      <p:sp>
        <p:nvSpPr>
          <p:cNvPr id="101" name="Google Shape;101;p13"/>
          <p:cNvSpPr/>
          <p:nvPr/>
        </p:nvSpPr>
        <p:spPr>
          <a:xfrm>
            <a:off x="15410252" y="11079039"/>
            <a:ext cx="14328000" cy="6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5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7706155" y="11995160"/>
            <a:ext cx="10350000" cy="5850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1. Times New Roman, font size 32, centered.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556012" y="16114491"/>
            <a:ext cx="14263574" cy="14006408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Save as: </a:t>
            </a: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Files should be saved with the extension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.ppt </a:t>
            </a: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named with the letter P followed by the title of the article, as per the example below:</a:t>
            </a:r>
            <a:endParaRPr lang="en-US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– Characterization of bio-oil produced from biomass waste.</a:t>
            </a:r>
            <a:endParaRPr lang="en-US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titles are movable and can change position as needed. However, the order must be Introduction, Material and methods, Results and discussion, Conclusion and Acknowledgments (optional).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Attention: 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organizing committee will print the poster. Therefore, please send the final version of your poster by 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30 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email 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submission@bbcbrazil.com.br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lang="en-US" sz="4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information: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 bbcbrazil.com.br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submission@bbcbrazil.com.br</a:t>
            </a:r>
          </a:p>
        </p:txBody>
      </p:sp>
      <p:sp>
        <p:nvSpPr>
          <p:cNvPr id="104" name="Google Shape;104;p13"/>
          <p:cNvSpPr txBox="1"/>
          <p:nvPr/>
        </p:nvSpPr>
        <p:spPr>
          <a:xfrm>
            <a:off x="25080580" y="2682225"/>
            <a:ext cx="4184400" cy="2400617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logo can be replaced by the logo of the home institution or research group.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(Delete this text box)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5468601" y="37074769"/>
            <a:ext cx="14211300" cy="1705877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(optional)</a:t>
            </a: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Times New Roman, font size 44, justified and/or logo(s), as shown below.   </a:t>
            </a:r>
            <a:endParaRPr lang="en-US" dirty="0"/>
          </a:p>
        </p:txBody>
      </p:sp>
      <p:graphicFrame>
        <p:nvGraphicFramePr>
          <p:cNvPr id="106" name="Google Shape;106;p13"/>
          <p:cNvGraphicFramePr/>
          <p:nvPr>
            <p:extLst>
              <p:ext uri="{D42A27DB-BD31-4B8C-83A1-F6EECF244321}">
                <p14:modId xmlns:p14="http://schemas.microsoft.com/office/powerpoint/2010/main" val="1361319113"/>
              </p:ext>
            </p:extLst>
          </p:nvPr>
        </p:nvGraphicFramePr>
        <p:xfrm>
          <a:off x="15764453" y="12697743"/>
          <a:ext cx="14022475" cy="6354350"/>
        </p:xfrm>
        <a:graphic>
          <a:graphicData uri="http://schemas.openxmlformats.org/drawingml/2006/table">
            <a:tbl>
              <a:tblPr>
                <a:noFill/>
                <a:tableStyleId>{84DE55C0-A0E0-442C-BA28-61FE01ECBF58}</a:tableStyleId>
              </a:tblPr>
              <a:tblGrid>
                <a:gridCol w="335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3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xxx</a:t>
                      </a:r>
                      <a:endParaRPr sz="40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4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0" name="Google Shape;110;p13" descr="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17183" y="21241494"/>
            <a:ext cx="7283274" cy="47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98631" y="424108"/>
            <a:ext cx="3056012" cy="21120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32AFAF7-6D67-3181-19EC-31CC50D4B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42764"/>
              </p:ext>
            </p:extLst>
          </p:nvPr>
        </p:nvGraphicFramePr>
        <p:xfrm>
          <a:off x="1420570" y="417931"/>
          <a:ext cx="3056012" cy="200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1552469" imgH="27298139" progId="CorelDraw.Graphic.20">
                  <p:embed/>
                </p:oleObj>
              </mc:Choice>
              <mc:Fallback>
                <p:oleObj name="CorelDRAW" r:id="rId7" imgW="41552469" imgH="2729813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0570" y="417931"/>
                        <a:ext cx="3056012" cy="200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15E26C9-2DFF-1402-F430-82A8624F9C6B}"/>
              </a:ext>
            </a:extLst>
          </p:cNvPr>
          <p:cNvSpPr txBox="1"/>
          <p:nvPr/>
        </p:nvSpPr>
        <p:spPr>
          <a:xfrm>
            <a:off x="7178981" y="199144"/>
            <a:ext cx="160704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BIOMASS AND BIOENERGY CONFERENCE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SOROCABA, BRAZIL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28</a:t>
            </a:r>
            <a:r>
              <a:rPr lang="en-US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31</a:t>
            </a:r>
            <a:r>
              <a:rPr lang="en-US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</a:p>
          <a:p>
            <a:pPr algn="ctr"/>
            <a:endParaRPr lang="en-US" dirty="0"/>
          </a:p>
        </p:txBody>
      </p:sp>
      <p:sp>
        <p:nvSpPr>
          <p:cNvPr id="3" name="Google Shape;97;p13">
            <a:extLst>
              <a:ext uri="{FF2B5EF4-FFF2-40B4-BE49-F238E27FC236}">
                <a16:creationId xmlns:a16="http://schemas.microsoft.com/office/drawing/2014/main" id="{62CE955E-A332-B8AA-D624-88B6EBDE4E9D}"/>
              </a:ext>
            </a:extLst>
          </p:cNvPr>
          <p:cNvSpPr/>
          <p:nvPr/>
        </p:nvSpPr>
        <p:spPr>
          <a:xfrm>
            <a:off x="15625594" y="8805539"/>
            <a:ext cx="14328000" cy="900000"/>
          </a:xfrm>
          <a:prstGeom prst="roundRect">
            <a:avLst>
              <a:gd name="adj" fmla="val 16667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AND DISCUSSION</a:t>
            </a:r>
            <a:endParaRPr lang="en-US" dirty="0"/>
          </a:p>
        </p:txBody>
      </p:sp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C6BFE8BA-C7F5-0801-7008-EB9C704FFB3B}"/>
              </a:ext>
            </a:extLst>
          </p:cNvPr>
          <p:cNvSpPr/>
          <p:nvPr/>
        </p:nvSpPr>
        <p:spPr>
          <a:xfrm>
            <a:off x="-1" y="39985245"/>
            <a:ext cx="30275213" cy="900000"/>
          </a:xfrm>
          <a:prstGeom prst="roundRect">
            <a:avLst>
              <a:gd name="adj" fmla="val 16667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SPONSORS</a:t>
            </a:r>
            <a:endParaRPr lang="en-US" dirty="0"/>
          </a:p>
        </p:txBody>
      </p:sp>
      <p:sp>
        <p:nvSpPr>
          <p:cNvPr id="6" name="Google Shape;105;p13">
            <a:extLst>
              <a:ext uri="{FF2B5EF4-FFF2-40B4-BE49-F238E27FC236}">
                <a16:creationId xmlns:a16="http://schemas.microsoft.com/office/drawing/2014/main" id="{0EF116A1-AF9A-794D-793C-5BC2C750E11E}"/>
              </a:ext>
            </a:extLst>
          </p:cNvPr>
          <p:cNvSpPr/>
          <p:nvPr/>
        </p:nvSpPr>
        <p:spPr>
          <a:xfrm>
            <a:off x="2722092" y="40919316"/>
            <a:ext cx="24831025" cy="1705877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do not insert text here.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406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Times New Roman</vt:lpstr>
      <vt:lpstr>Tema do Office</vt:lpstr>
      <vt:lpstr>CorelDRAW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 Cecíllia Ramos de Araújo Veloso</cp:lastModifiedBy>
  <cp:revision>23</cp:revision>
  <dcterms:modified xsi:type="dcterms:W3CDTF">2025-08-20T12:50:36Z</dcterms:modified>
</cp:coreProperties>
</file>