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9" autoAdjust="0"/>
    <p:restoredTop sz="94699"/>
  </p:normalViewPr>
  <p:slideViewPr>
    <p:cSldViewPr snapToGrid="0">
      <p:cViewPr varScale="1">
        <p:scale>
          <a:sx n="61" d="100"/>
          <a:sy n="61" d="100"/>
        </p:scale>
        <p:origin x="8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BEFB4-CD76-4267-A441-2B9F72AD149A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488D0-F13E-4AD1-A4CC-A887F211CE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46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488D0-F13E-4AD1-A4CC-A887F211CEC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481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488D0-F13E-4AD1-A4CC-A887F211CEC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057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488D0-F13E-4AD1-A4CC-A887F211CEC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91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488D0-F13E-4AD1-A4CC-A887F211CEC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226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488D0-F13E-4AD1-A4CC-A887F211CEC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0957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488D0-F13E-4AD1-A4CC-A887F211CEC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431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488D0-F13E-4AD1-A4CC-A887F211CEC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84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C50D8-565E-D33D-81E5-06BE4CB8E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35EDB4-B19C-FACE-40BF-925E381FE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8C4DA6-8D89-CB7A-358D-E8A31F8ED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43D0-40FF-4B5A-86BC-8284B8278C30}" type="datetime1">
              <a:rPr lang="en-US" smtClean="0"/>
              <a:t>8/20/2025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54A043-2471-5ADC-EF84-831D649BE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42203F-FDB8-456E-8CA9-367834461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C9C6D3-054A-2857-97A6-E092E251B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0405FEF-8BE1-44E6-BC10-5FA200AB6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BF1987-BB2B-C3FD-AD48-68C7C8C3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499A-6936-426E-92A3-FA565805E5E2}" type="datetime1">
              <a:rPr lang="en-US" smtClean="0"/>
              <a:t>8/20/2025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8632D7-50C6-8293-7301-1671D6A7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72EAAC-1756-98B4-0A41-191E5181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4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DBE59A-A91A-D18A-D15E-753A46AD0E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1063CAE-1182-2364-2657-DBA537959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9A83EB-7413-01E1-F612-88AF77C04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EC88-5DEE-445B-9930-CE6FF535D75A}" type="datetime1">
              <a:rPr lang="en-US" smtClean="0"/>
              <a:t>8/20/2025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3BD38D-D1C2-5941-A52A-2E8CF1DAE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DFAB76-DC2E-F68B-3D0C-8E2C01C5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6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49604-6CE7-4791-DE37-9602A3287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9DC881-C7F3-3247-D551-80B5BFF78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CF5B31-B52E-1025-7F25-25B603213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2E04-05B7-4735-B394-D061932E7A06}" type="datetime1">
              <a:rPr lang="en-US" smtClean="0"/>
              <a:t>8/20/2025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14D237-7793-C5BD-495B-4BBB273C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382CFE-C7FE-7FE0-151D-38B7E39D6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4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AF1FD-9AB7-B9B4-CA5B-DAA68F62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D074F8-E3AF-FE86-B3BA-25627B80B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F543BF-C2D8-C2AF-3AEA-7E317267E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0F0E-EC7B-4FD1-A512-FF944A73F0EF}" type="datetime1">
              <a:rPr lang="en-US" smtClean="0"/>
              <a:t>8/20/2025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77A3D3-E3F4-6A0F-342C-1D86ABF7E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D9B5EB-42F5-B2B7-0B8C-8BD24A31E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8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152553-2CA9-CC4F-F061-A1F3B619A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2354F7-29E3-706C-0D65-A1610D976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3AB9D77-8854-8CB3-1074-14C65C72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37A81F2-771B-817C-327E-FD152E4A9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0FEC-1A5D-4590-979E-BDEF49ECFA11}" type="datetime1">
              <a:rPr lang="en-US" smtClean="0"/>
              <a:t>8/20/2025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2F988A1-2B28-4FA5-10CB-2C0C7BB7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3F1CF93-9FF1-B617-5FEE-0F0ED799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9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33F9C-8939-D95A-BBCA-67A2084F7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4B0411-8D9A-348D-966A-5A1FABFBA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0B62EE8-B780-4256-BCDC-B74729FE8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880114-CB0D-3BCD-3BA3-43DAB7254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826A7EF-0842-E10C-30AF-FD3F2F1EC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52DC9B3-AC14-E7DB-021E-7BBC53511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F341-35D9-4BD2-9E83-D5C385C80551}" type="datetime1">
              <a:rPr lang="en-US" smtClean="0"/>
              <a:t>8/20/2025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614621B-2AB9-77C6-B806-0A8A236B2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7FBCA05-18C8-E46E-DA9F-EBE5AC4F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1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153C4-84B4-9C05-629B-85F04E362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72CEE5A-B62B-898E-3647-3B5CA273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928A-E104-49E8-8C94-001DB7315570}" type="datetime1">
              <a:rPr lang="en-US" smtClean="0"/>
              <a:t>8/20/2025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80A59A0-247E-4431-20A1-2D543782F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7BA05A4-363D-33AC-E8B3-84F37B22C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2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3AF8843-ACB7-2EF9-3442-5EC66A65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66FA-14CC-484B-B52C-24E43EDA9479}" type="datetime1">
              <a:rPr lang="en-US" smtClean="0"/>
              <a:t>8/20/2025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C90AA37-D68A-30DE-A479-E42B6F00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E79201C-AA88-66D2-F4C7-F1065546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0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FF4DC9-A020-95B3-40D1-04123C286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781C6E-57CC-1E54-596A-7AF5F4711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A4EDAF0-E5BC-2AFF-AFFA-00F09CC9E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799D52B-9F75-68E5-2D91-45064BF94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0EAF-6915-4E6F-A173-20B7C7CB1589}" type="datetime1">
              <a:rPr lang="en-US" smtClean="0"/>
              <a:t>8/20/2025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69ABEA-F987-AAC8-26FE-D5126BA6B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CA7E0F-C9F5-FC29-A1C2-7218EB83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0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98CD0-5A4B-B5E7-E882-E9E9E9AB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9A66357-F530-FA9A-8EC1-5325478BD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78641CE-E2D8-D634-8D85-CF467EBD8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ECB3E73-3868-09E8-6DBC-4DA4CE10F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8F85-C821-4E58-889A-59AD14498C38}" type="datetime1">
              <a:rPr lang="en-US" smtClean="0"/>
              <a:t>8/20/2025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03F692-2A42-4218-34BF-0AD4C78AA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8C1147-A4DD-2A3C-AC5B-851084367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2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7E962ED-C91B-DA8D-B031-0F12F35EF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ABF0BC-DF69-20EA-A946-5BB5422FA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906556-5FC6-2165-3F1B-D6324EE53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46D923-7E1D-40B3-930B-5148C33A14DB}" type="datetime1">
              <a:rPr lang="en-US" smtClean="0"/>
              <a:t>8/20/2025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E35686-4CDD-6867-1ECC-35BF49855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2791AA-FD3C-F72F-574A-A7A1FBC9C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89F9E-9962-4B7B-BA18-A15907CCC6B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7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adrão do plano de fundo&#10;&#10;Descrição gerada automaticamente">
            <a:extLst>
              <a:ext uri="{FF2B5EF4-FFF2-40B4-BE49-F238E27FC236}">
                <a16:creationId xmlns:a16="http://schemas.microsoft.com/office/drawing/2014/main" id="{E1F1191A-D344-0EF3-DEEE-4E3EE2C2C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7426" cy="685495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D98AD3C-2F89-237E-19D5-09312CA4F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0214" y="1090831"/>
            <a:ext cx="6724650" cy="199831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(CAPITAL LETTERS, TIMES NEW ROMAN, BOLD, CENTERED)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9541E02-81BF-3810-8007-9EE916E0C06C}"/>
              </a:ext>
            </a:extLst>
          </p:cNvPr>
          <p:cNvSpPr txBox="1"/>
          <p:nvPr/>
        </p:nvSpPr>
        <p:spPr>
          <a:xfrm>
            <a:off x="5003101" y="3368040"/>
            <a:ext cx="62388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 C. da Silva¹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João B. Pereira¹; José Lima²; Gabriela M. C. Duarte² 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presenter's name must be underlined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University of São Carlos, Forest Engineering, Sorocaba, Brazil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of Engineering of  Sorocaba, Chemistry Engineering, Sorocaba, Brazil</a:t>
            </a: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/2025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234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634D3FC9-2ECA-E3C1-5146-4FCAD45EDD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49"/>
          <a:stretch/>
        </p:blipFill>
        <p:spPr>
          <a:xfrm>
            <a:off x="0" y="0"/>
            <a:ext cx="12186242" cy="152679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6D54F0D-528B-5F72-018D-111583662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0868"/>
            <a:ext cx="12186242" cy="704850"/>
          </a:xfr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402A77D-1331-143C-8FE2-2FEC8611927C}"/>
              </a:ext>
            </a:extLst>
          </p:cNvPr>
          <p:cNvSpPr txBox="1"/>
          <p:nvPr/>
        </p:nvSpPr>
        <p:spPr>
          <a:xfrm>
            <a:off x="795907" y="1867662"/>
            <a:ext cx="10594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text must be written in Times New Roman font, size 24, justified.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advisable to leave the slides cleaner, with little text.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information: e-mail: submission@bbcbrazil.com.br</a:t>
            </a: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47AD028-F5C1-04D7-EECD-AC6135B4D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601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634D3FC9-2ECA-E3C1-5146-4FCAD45EDD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49"/>
          <a:stretch/>
        </p:blipFill>
        <p:spPr>
          <a:xfrm>
            <a:off x="0" y="0"/>
            <a:ext cx="12186242" cy="152679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6D54F0D-528B-5F72-018D-111583662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0868"/>
            <a:ext cx="12186242" cy="704850"/>
          </a:xfr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AND METHODS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FEA73A9-DBB5-E76B-3A4C-4A9E57D93894}"/>
              </a:ext>
            </a:extLst>
          </p:cNvPr>
          <p:cNvSpPr txBox="1"/>
          <p:nvPr/>
        </p:nvSpPr>
        <p:spPr>
          <a:xfrm>
            <a:off x="795907" y="1867662"/>
            <a:ext cx="10594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Figures and tables must be numbered and with captions.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size of captions must be 18.</a:t>
            </a:r>
            <a:endParaRPr lang="pt-BR" sz="2400" dirty="0"/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C304200C-41D3-8143-A3AC-EBBCA6F25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116" y="3790010"/>
            <a:ext cx="2599768" cy="171257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18BAB07-1DD4-60F4-000C-B2D2AF6E4802}"/>
              </a:ext>
            </a:extLst>
          </p:cNvPr>
          <p:cNvSpPr txBox="1"/>
          <p:nvPr/>
        </p:nvSpPr>
        <p:spPr>
          <a:xfrm>
            <a:off x="4393844" y="5629958"/>
            <a:ext cx="3506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 </a:t>
            </a: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Times New Roman font, size 18.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8602B81-9257-22A9-53C9-A5B02825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82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634D3FC9-2ECA-E3C1-5146-4FCAD45EDD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49"/>
          <a:stretch/>
        </p:blipFill>
        <p:spPr>
          <a:xfrm>
            <a:off x="0" y="0"/>
            <a:ext cx="12186242" cy="152679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6D54F0D-528B-5F72-018D-111583662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0868"/>
            <a:ext cx="12186242" cy="704850"/>
          </a:xfr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27C8E0EA-C19B-0041-96B5-A30240247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239700"/>
              </p:ext>
            </p:extLst>
          </p:nvPr>
        </p:nvGraphicFramePr>
        <p:xfrm>
          <a:off x="4428359" y="3671492"/>
          <a:ext cx="3615786" cy="114799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205262">
                  <a:extLst>
                    <a:ext uri="{9D8B030D-6E8A-4147-A177-3AD203B41FA5}">
                      <a16:colId xmlns:a16="http://schemas.microsoft.com/office/drawing/2014/main" val="3402950105"/>
                    </a:ext>
                  </a:extLst>
                </a:gridCol>
                <a:gridCol w="1205262">
                  <a:extLst>
                    <a:ext uri="{9D8B030D-6E8A-4147-A177-3AD203B41FA5}">
                      <a16:colId xmlns:a16="http://schemas.microsoft.com/office/drawing/2014/main" val="1825873740"/>
                    </a:ext>
                  </a:extLst>
                </a:gridCol>
                <a:gridCol w="1205262">
                  <a:extLst>
                    <a:ext uri="{9D8B030D-6E8A-4147-A177-3AD203B41FA5}">
                      <a16:colId xmlns:a16="http://schemas.microsoft.com/office/drawing/2014/main" val="2678923677"/>
                    </a:ext>
                  </a:extLst>
                </a:gridCol>
              </a:tblGrid>
              <a:tr h="382665">
                <a:tc>
                  <a:txBody>
                    <a:bodyPr/>
                    <a:lstStyle/>
                    <a:p>
                      <a:pPr algn="dist"/>
                      <a:r>
                        <a:rPr lang="pt-BR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pt-BR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pt-BR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6505548"/>
                  </a:ext>
                </a:extLst>
              </a:tr>
              <a:tr h="382665">
                <a:tc>
                  <a:txBody>
                    <a:bodyPr/>
                    <a:lstStyle/>
                    <a:p>
                      <a:pPr algn="dist"/>
                      <a:r>
                        <a:rPr lang="pt-BR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pt-BR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pt-BR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794007"/>
                  </a:ext>
                </a:extLst>
              </a:tr>
              <a:tr h="382665">
                <a:tc>
                  <a:txBody>
                    <a:bodyPr/>
                    <a:lstStyle/>
                    <a:p>
                      <a:pPr algn="dist"/>
                      <a:r>
                        <a:rPr lang="pt-BR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pt-BR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pt-BR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8729414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4DB9E2D9-FE2A-DD9E-8176-0954EC7B2D0C}"/>
              </a:ext>
            </a:extLst>
          </p:cNvPr>
          <p:cNvSpPr txBox="1"/>
          <p:nvPr/>
        </p:nvSpPr>
        <p:spPr>
          <a:xfrm>
            <a:off x="4428360" y="3019096"/>
            <a:ext cx="361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Times New Roman font, size 18.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F039461-6B85-6E96-87B8-BC9B312C7061}"/>
              </a:ext>
            </a:extLst>
          </p:cNvPr>
          <p:cNvSpPr txBox="1"/>
          <p:nvPr/>
        </p:nvSpPr>
        <p:spPr>
          <a:xfrm>
            <a:off x="784639" y="1867662"/>
            <a:ext cx="104801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font, size 24, justified.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B632AC5-CE24-2F16-7FCB-C7018FDF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5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634D3FC9-2ECA-E3C1-5146-4FCAD45EDD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49"/>
          <a:stretch/>
        </p:blipFill>
        <p:spPr>
          <a:xfrm>
            <a:off x="0" y="0"/>
            <a:ext cx="12186242" cy="152679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6D54F0D-528B-5F72-018D-111583662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0868"/>
            <a:ext cx="12186242" cy="704850"/>
          </a:xfr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11666EE-D85E-22E9-11CB-37D7140BA1AE}"/>
              </a:ext>
            </a:extLst>
          </p:cNvPr>
          <p:cNvSpPr txBox="1"/>
          <p:nvPr/>
        </p:nvSpPr>
        <p:spPr>
          <a:xfrm>
            <a:off x="784639" y="1867662"/>
            <a:ext cx="104801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font, size 24, justified.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16581C2-CAC1-8869-C705-ECFC3EFE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40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634D3FC9-2ECA-E3C1-5146-4FCAD45EDD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49"/>
          <a:stretch/>
        </p:blipFill>
        <p:spPr>
          <a:xfrm>
            <a:off x="0" y="0"/>
            <a:ext cx="12186242" cy="152679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6D54F0D-528B-5F72-018D-111583662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0868"/>
            <a:ext cx="12186242" cy="704850"/>
          </a:xfr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6F731E3-DABA-660E-FEEE-CF143EFE538F}"/>
              </a:ext>
            </a:extLst>
          </p:cNvPr>
          <p:cNvSpPr txBox="1"/>
          <p:nvPr/>
        </p:nvSpPr>
        <p:spPr>
          <a:xfrm>
            <a:off x="784639" y="1867662"/>
            <a:ext cx="104801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font, size 24, justified 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logo(s), as shown below.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71A1D2C-6A3D-ACA8-FACF-F70F54D9C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117" y="3310233"/>
            <a:ext cx="8590008" cy="1816765"/>
          </a:xfrm>
          <a:prstGeom prst="rect">
            <a:avLst/>
          </a:prstGeom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F5ADA4C-B6A9-20D6-CBE2-77DF1B68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1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magem em branco e verde&#10;&#10;Descrição gerada automaticamente com confiança baixa">
            <a:extLst>
              <a:ext uri="{FF2B5EF4-FFF2-40B4-BE49-F238E27FC236}">
                <a16:creationId xmlns:a16="http://schemas.microsoft.com/office/drawing/2014/main" id="{2E6FBD77-2A0F-AE1D-98D8-479FFC9F4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7426" cy="685495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D11777-AB66-94FB-9964-3A22966E2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3675" y="2774732"/>
            <a:ext cx="6724650" cy="157655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  <a:b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mariamaria@gmail.com  (main author's e-mail)</a:t>
            </a:r>
            <a:b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(optional)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84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242</Words>
  <Application>Microsoft Office PowerPoint</Application>
  <PresentationFormat>Widescreen</PresentationFormat>
  <Paragraphs>48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Times New Roman</vt:lpstr>
      <vt:lpstr>Tema do Office</vt:lpstr>
      <vt:lpstr>TITLE (CAPITAL LETTERS, TIMES NEW ROMAN, BOLD, CENTERED)</vt:lpstr>
      <vt:lpstr>INTRODUCTION</vt:lpstr>
      <vt:lpstr>MATERIAL AND METHODS</vt:lpstr>
      <vt:lpstr>RESULTS AND DISCUSSION</vt:lpstr>
      <vt:lpstr>CONCLUSION</vt:lpstr>
      <vt:lpstr>ACKNOWLEDGMENTS</vt:lpstr>
      <vt:lpstr>THANKS!   mariamaria@gmail.com  (main author's e-mail) (optional)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(MAIÚSCULAS, TIMES NEW ROMAN, NEGRITO, TAMANHO 32, CENTRALIZADO)</dc:title>
  <dc:creator>Maria Cecíllia Ramos de Araújo Veloso</dc:creator>
  <cp:lastModifiedBy>Maria Cecíllia Ramos de Araújo Veloso</cp:lastModifiedBy>
  <cp:revision>15</cp:revision>
  <dcterms:created xsi:type="dcterms:W3CDTF">2024-05-22T17:00:56Z</dcterms:created>
  <dcterms:modified xsi:type="dcterms:W3CDTF">2025-08-20T12:59:40Z</dcterms:modified>
</cp:coreProperties>
</file>